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B97CA2-DB46-A939-FE43-0496586C8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FA7F355-5E07-A1C2-23AB-D6270C327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83114-6A6B-4191-B013-15237CA9903E}" type="datetimeFigureOut">
              <a:rPr lang="nl-NL" smtClean="0"/>
              <a:t>10-1-2024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80264E2-9069-5972-EAAA-C73FB0538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6218058-09F8-9ACA-DDC2-051247023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D7574-0C8B-404C-AC05-14AC1796733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2838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FFEDE6B-5B43-A22B-5349-002BF9516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1AD8AC9-56F8-58F2-EDC3-AA56B617A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B9346AE-FFFD-C225-8A6E-8825F69892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83114-6A6B-4191-B013-15237CA9903E}" type="datetimeFigureOut">
              <a:rPr lang="nl-NL" smtClean="0"/>
              <a:t>10-1-2024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1E97816-F7AA-D9DB-E5E6-01C12A5213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443C7D8-2C00-C171-E701-EDB2F69A96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D7574-0C8B-404C-AC05-14AC1796733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0652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9D15D1E5-DAC8-700C-F468-C1BB93990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612A9D97-B505-46AD-7659-3E8C1365CD3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211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61F69621-2AF8-5632-64E5-43816227C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5551EC0D-0827-5567-CDFF-147ABD05CB4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861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C16D4BA8-402F-2A12-0545-BB02B6467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B382979D-8B78-9F2D-70AA-A0D4D392C265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808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19DA5622-E057-1F78-A155-797FA63EC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F2FB9801-8AAC-D191-6F5F-12C67101B1C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328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AE1C9E1F-2E25-A706-C794-08871AD25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29C88F23-E4F1-BDE1-2CCF-06D58DEA21B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805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CBD3C2F5-481B-4A4F-C066-A0CF09672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36072E50-8AC9-267F-6A99-6AACF92F073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44239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Radboud University Nijmegen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Walraven, A. (Amber)</dc:creator>
  <cp:lastModifiedBy>Walraven, A. (Amber)</cp:lastModifiedBy>
  <cp:revision>1</cp:revision>
  <dcterms:created xsi:type="dcterms:W3CDTF">2024-01-10T15:27:14Z</dcterms:created>
  <dcterms:modified xsi:type="dcterms:W3CDTF">2024-01-10T15:27:14Z</dcterms:modified>
</cp:coreProperties>
</file>