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61FBEC-C78A-34CF-5A76-9C91875935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94F5C979-ADBE-F9C6-B75F-E863C1BD2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BFE33-D963-4595-9E7D-41683B4F97B0}" type="datetimeFigureOut">
              <a:rPr lang="nl-NL" smtClean="0"/>
              <a:t>10-1-2024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E08B39E-FF09-DA6E-15F6-04E329A0D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066BD0D-BB96-7C44-3D56-03C4DADF44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52694F-BA58-46D4-9B58-2A998E15FA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1081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3BD113A-3632-844F-25CD-57EACA6BC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8CCE686-99F2-F5B3-023E-7665E431E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49E2FAD-CCD4-D5EF-8F46-497F51269D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CBFE33-D963-4595-9E7D-41683B4F97B0}" type="datetimeFigureOut">
              <a:rPr lang="nl-NL" smtClean="0"/>
              <a:t>10-1-2024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2EE3D14-38DB-3FB1-29AC-60D7F17B8B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C6B5A52-C51A-3EDC-B48F-0E21B4BBA5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52694F-BA58-46D4-9B58-2A998E15FAC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4790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4CA3E191-4417-59E1-0391-D17A574A7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9DAE6030-16B7-A91C-BB3B-611A74BEEF98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046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8555E20B-E501-7D14-46F4-AB8B3EF01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75909E43-F7A4-67D9-CBBC-69E703DBD062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83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66E28F9C-DE98-997A-FE47-2433887F40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DA7AF65E-29FA-3F0B-5806-E0FE28EAE9C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6462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 hidden="1">
            <a:extLst>
              <a:ext uri="{FF2B5EF4-FFF2-40B4-BE49-F238E27FC236}">
                <a16:creationId xmlns:a16="http://schemas.microsoft.com/office/drawing/2014/main" id="{41B204FC-9704-A5FC-CCCB-DCFCAC216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 verschillende vragen die we stellen </a:t>
            </a:r>
            <a:endParaRPr lang="nl-NL" dirty="0"/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850684DD-FB74-CC99-E75A-E8933FED77D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94887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Breedbeeld</PresentationFormat>
  <Paragraphs>1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Kantoorthema</vt:lpstr>
      <vt:lpstr>PowerPoint-presentatie</vt:lpstr>
      <vt:lpstr>PowerPoint-presentatie</vt:lpstr>
      <vt:lpstr>PowerPoint-presentatie</vt:lpstr>
      <vt:lpstr>De verschillende vragen die we stellen </vt:lpstr>
    </vt:vector>
  </TitlesOfParts>
  <Company>Radboud University Nijmegen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Walraven, A. (Amber)</dc:creator>
  <cp:lastModifiedBy>Walraven, A. (Amber)</cp:lastModifiedBy>
  <cp:revision>1</cp:revision>
  <dcterms:created xsi:type="dcterms:W3CDTF">2024-01-10T15:28:26Z</dcterms:created>
  <dcterms:modified xsi:type="dcterms:W3CDTF">2024-01-10T15:28:26Z</dcterms:modified>
</cp:coreProperties>
</file>