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99DAE-7286-4308-44AE-546FCA2D1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AC977-F110-0087-4243-BF983A029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E47C5-9A50-8F72-6462-354EF90B1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B8BF-4686-E4B2-EFA7-E369607F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D7234-E4A7-05E4-1D01-FEED1EC5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8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2A64D-ABB6-9B5A-C03A-1F69B79B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619087-2AEE-89EE-CB92-FFE18DB5B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2294D-1740-A88E-B0C6-A6407F5D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0B16D-C27D-8059-EC97-246BAF3A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67487-CC5E-03E1-F821-5A282266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5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F59840-323B-AB04-D811-7A70D5CFC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337D34-034C-D11C-73DA-440314A01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221F0-7EC6-1A70-ECCB-4DECB9916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5A361-4DA6-E372-91D5-055D2895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E946B-2268-AEAE-E351-C1962B17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8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5D75-D33F-9897-E141-160877324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18745-5ECC-E149-6B7D-2BCE764C1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B0A71-AEDF-8BE7-E3CA-9F9A7C02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AC485-F70C-E055-F20C-410211C16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229AA-03B2-E923-3194-7A373E81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9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7B16-2E75-2E79-5C45-FF70776CC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B1D99-0C8F-70EE-089F-9BDC574E8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23869-4EE6-9B15-4158-5B27EBF4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197C1-02A1-7EF1-46B6-F7B3F947E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5290-CA53-E3E1-FD4A-7CEB5763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3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3C66-C9C9-0F20-328C-AE9AA385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8A599-F53B-0BBE-13FB-69395A384B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E67AB-C74B-6F32-3D76-FD0E185D9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08861-5DDD-71A2-4EBB-357DDD0C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331DD-4C53-A8EF-D215-EDD49198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9DE9F-F320-4AB5-4318-1E14D73E1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15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6588A-7B96-D59A-0830-4D25F434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63333-2B4D-5832-62FF-4BECF4A21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0805E-6A23-034C-E3F1-B7A46A67E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96203-D57F-BA53-36F9-82622CBA05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8370F-6A26-E009-CEAC-9A763BDFD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12092-11E1-39CB-6EA8-5EBB4C2A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7FFFF-4A68-A239-DBC7-429B8691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97078-5EDB-5F04-91F4-87A088D5B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8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CC6F7-6438-5828-B00E-F17C9F315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A315CF-41C0-B6D9-F0DF-C41B37115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52E7C6-E1F5-4D62-5A90-E063BB43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06DD3-6BD3-AF8D-F262-98C057E7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4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23A9E-CDE3-4BA8-9526-ACB5B56CC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D08DD6-2A48-A42B-4199-757072011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692ED-05A3-8CEC-FB09-736D9510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9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C1B9-7817-09A1-A97C-4578D8271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28EBD-87CA-AA19-6AA3-1F6C8B158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0CA6E7-A65F-1095-A300-9FA964A4D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FA5D9-0641-BEDA-9EF9-F6F855B1C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8766D-48A2-D9A7-0D6B-25336D38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A0E22-A285-D085-8563-5EEFA8AB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6A883-92AC-6BEE-F8CB-A35F78541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9F138-D328-6837-08C6-B28DCAC5D1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A705A-AF44-9680-8DD3-5BEF26342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D5986-A554-5537-02B3-C0271D9DE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DDB2D8-7E06-E506-BF45-CA4F292B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28568-5974-4217-6233-C0C8C1A2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3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92B290-285C-F007-51F2-853F7A18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8D6B9-2AEA-8FE5-F29D-DB9751A3E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45393-62AE-FA3D-FBC2-60623528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82CF1-72B6-A246-A275-35ABC9225B4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E27AE-AD07-0304-1C08-60BE7852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027B-FCA9-07D2-38B8-C761E72B6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D8945-AA6F-924A-964E-E97C8FB2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6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57286A4E-2AC1-6EB6-9585-549AC92BD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447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Sushana Sandal</dc:creator>
  <cp:lastModifiedBy>Sushana Sandal</cp:lastModifiedBy>
  <cp:revision>1</cp:revision>
  <dcterms:created xsi:type="dcterms:W3CDTF">2022-08-30T14:59:47Z</dcterms:created>
  <dcterms:modified xsi:type="dcterms:W3CDTF">2022-08-30T15:00:43Z</dcterms:modified>
</cp:coreProperties>
</file>